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5" r:id="rId4"/>
    <p:sldId id="264" r:id="rId5"/>
    <p:sldId id="263" r:id="rId6"/>
    <p:sldId id="262" r:id="rId7"/>
    <p:sldId id="261" r:id="rId8"/>
    <p:sldId id="260" r:id="rId9"/>
    <p:sldId id="259" r:id="rId10"/>
    <p:sldId id="258" r:id="rId11"/>
    <p:sldId id="267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6" autoAdjust="0"/>
    <p:restoredTop sz="94660"/>
  </p:normalViewPr>
  <p:slideViewPr>
    <p:cSldViewPr>
      <p:cViewPr varScale="1">
        <p:scale>
          <a:sx n="73" d="100"/>
          <a:sy n="73" d="100"/>
        </p:scale>
        <p:origin x="-4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7ABE-41A2-43BB-B6C4-02B840846F0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F43E-29F1-42B0-9302-640ED7F5F2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7ABE-41A2-43BB-B6C4-02B840846F0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F43E-29F1-42B0-9302-640ED7F5F2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7ABE-41A2-43BB-B6C4-02B840846F0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F43E-29F1-42B0-9302-640ED7F5F2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7ABE-41A2-43BB-B6C4-02B840846F0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F43E-29F1-42B0-9302-640ED7F5F2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7ABE-41A2-43BB-B6C4-02B840846F0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F43E-29F1-42B0-9302-640ED7F5F2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7ABE-41A2-43BB-B6C4-02B840846F0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F43E-29F1-42B0-9302-640ED7F5F2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7ABE-41A2-43BB-B6C4-02B840846F0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F43E-29F1-42B0-9302-640ED7F5F2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7ABE-41A2-43BB-B6C4-02B840846F0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F43E-29F1-42B0-9302-640ED7F5F2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7ABE-41A2-43BB-B6C4-02B840846F0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F43E-29F1-42B0-9302-640ED7F5F2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7ABE-41A2-43BB-B6C4-02B840846F0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F43E-29F1-42B0-9302-640ED7F5F2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7ABE-41A2-43BB-B6C4-02B840846F0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5A8F43E-29F1-42B0-9302-640ED7F5F2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4C7ABE-41A2-43BB-B6C4-02B840846F0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A8F43E-29F1-42B0-9302-640ED7F5F2A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hyperlink" Target="http://www.google.com/url?sa=i&amp;rct=j&amp;q=images+of+Harriet+Tubman+and+her+family&amp;source=images&amp;cd=&amp;cad=rja&amp;docid=kFh7HFA3DoO08M&amp;tbnid=PP47yYl1eSL2YM:&amp;ved=0CAUQjRw&amp;url=http://www.divawhispers.com/black-history-month-harriet-tubman/&amp;ei=VHA2UYa9DIix0AHCn4C4Dg&amp;bvm=bv.43148975,d.dmQ&amp;psig=AFQjCNHjOhZ3eSkKqa-OKcsh2Swd_mtHQQ&amp;ust=136260407177945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images+of+Harriet+Tubman+and+her+family&amp;source=images&amp;cd=&amp;cad=rja&amp;docid=gNzACo6PCT3GZM&amp;tbnid=1Ocec7BsHF5npM:&amp;ved=0CAUQjRw&amp;url=http://www.harriettubmanbiography.com/id14.html&amp;ei=um82Ucb5I-SD0QGF5YCIBw&amp;bvm=bv.43148975,d.dmQ&amp;psig=AFQjCNHjOhZ3eSkKqa-OKcsh2Swd_mtHQQ&amp;ust=136260407177945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851648" cy="1371600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chemeClr val="accent2"/>
                </a:solidFill>
              </a:rPr>
              <a:t>Harriet Tubman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53000"/>
            <a:ext cx="5257800" cy="12192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By: Samantha White &amp;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                             Jaclyn McDade</a:t>
            </a:r>
          </a:p>
          <a:p>
            <a:pPr algn="ctr"/>
            <a:endParaRPr lang="en-US" dirty="0"/>
          </a:p>
        </p:txBody>
      </p:sp>
      <p:pic>
        <p:nvPicPr>
          <p:cNvPr id="4" name="Picture 4" descr="htubman.gif (8378 byte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981200"/>
            <a:ext cx="2286000" cy="304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6000" dirty="0" smtClean="0">
                <a:solidFill>
                  <a:srgbClr val="002060"/>
                </a:solidFill>
              </a:rPr>
              <a:t>Harriet’s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Harriet was a spy during the Civil War. </a:t>
            </a:r>
          </a:p>
          <a:p>
            <a:r>
              <a:rPr lang="en-US" smtClean="0">
                <a:solidFill>
                  <a:srgbClr val="002060"/>
                </a:solidFill>
              </a:rPr>
              <a:t>She </a:t>
            </a:r>
            <a:r>
              <a:rPr lang="en-US" dirty="0" smtClean="0">
                <a:solidFill>
                  <a:srgbClr val="002060"/>
                </a:solidFill>
              </a:rPr>
              <a:t>worked for the Northern army.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She was very helpful and led other slaves to freedom.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When slavery ended Harriet didn’t stop helping people.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She spoke out for women’s rights and started schools for black children and homes for black families that were poor.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Harriet’s Death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Harriet died when she was 93 and she was given a military funeral.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was a great honor for the woman who had fought so hard for freedom.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ivawhispers.com/wp-content/uploads/2012/02/harriet_tubma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2381250" cy="2381250"/>
          </a:xfrm>
          <a:prstGeom prst="rect">
            <a:avLst/>
          </a:prstGeom>
          <a:noFill/>
        </p:spPr>
      </p:pic>
      <p:pic>
        <p:nvPicPr>
          <p:cNvPr id="1030" name="Picture 6" descr="http://t2.gstatic.com/images?q=tbn:ANd9GcTcCsgMauzN_j08fn0KxmFFCHdJTX9llbJ31nZkxv6zemqGuwE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533400"/>
            <a:ext cx="1943100" cy="2352676"/>
          </a:xfrm>
          <a:prstGeom prst="rect">
            <a:avLst/>
          </a:prstGeom>
          <a:noFill/>
        </p:spPr>
      </p:pic>
      <p:pic>
        <p:nvPicPr>
          <p:cNvPr id="1034" name="Picture 10" descr="http://t3.gstatic.com/images?q=tbn:ANd9GcQ-rjxjIWom9wj-eJc4wv_ko5QRqRN_i_4itvzvEgpz9Z1PNC7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505200"/>
            <a:ext cx="2400300" cy="1905001"/>
          </a:xfrm>
          <a:prstGeom prst="rect">
            <a:avLst/>
          </a:prstGeom>
          <a:noFill/>
        </p:spPr>
      </p:pic>
      <p:pic>
        <p:nvPicPr>
          <p:cNvPr id="1038" name="Picture 14" descr="http://t3.gstatic.com/images?q=tbn:ANd9GcRaCnED4LHNaOSH9hQBcnBgbYRDvk705BdH9Ug775NukBJIVkq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581400"/>
            <a:ext cx="2362200" cy="2667000"/>
          </a:xfrm>
          <a:prstGeom prst="rect">
            <a:avLst/>
          </a:prstGeom>
          <a:noFill/>
        </p:spPr>
      </p:pic>
      <p:pic>
        <p:nvPicPr>
          <p:cNvPr id="1040" name="Picture 16" descr="http://t3.gstatic.com/images?q=tbn:ANd9GcR-SnVV-Xwb5loUUZxfn03n3UZPtXQyFXUl2g2dNRXiwd51AVR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838200"/>
            <a:ext cx="2514600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Harriet as a Young Girl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Harriet’s full name is Harriet Ross Tubman.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She was born a slave and spent all her life fighting for freedom.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Harriet was born around 1820.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At that time slaves worked on big Southern farms called plantations.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Harriet and the other slaves worked from dawn to dusk in the hot sun.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was hard and terrible work.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harriettubmanbiography.com/sitebuildercontent/sitebuilderpictures/Tubmangroupbybarnwe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85800"/>
            <a:ext cx="8534400" cy="6172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Harriet and her Family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Harriet and her family belonged to a farmer by the name of Edward </a:t>
            </a:r>
            <a:r>
              <a:rPr lang="en-US" dirty="0" err="1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Brodas</a:t>
            </a:r>
            <a:r>
              <a:rPr lang="en-US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.</a:t>
            </a:r>
          </a:p>
          <a:p>
            <a:r>
              <a:rPr lang="en-US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The family lived in a one-room shack on the farmer’s land.</a:t>
            </a:r>
          </a:p>
          <a:p>
            <a:r>
              <a:rPr lang="en-US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The Family’s shack had no windows or furniture.</a:t>
            </a:r>
          </a:p>
          <a:p>
            <a:r>
              <a:rPr lang="en-US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They slept on rags on the dirt floor. </a:t>
            </a:r>
            <a:endParaRPr lang="en-US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Harriet’s Work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Harriet had to start working when she was only 3.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She had to carry messages many miles for Mr.Brodas  even though she was only a little girl.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Harriet had to work for other families and some of them were cruel to her.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She was 9 when she started cleaning houses and taking care of babies.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Harriet didn’t complain because she didn’t want Mr.Brodas to sell her to another owner.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Sadly 2 of her sisters had been sold already. 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dirty="0" smtClean="0">
                <a:solidFill>
                  <a:srgbClr val="002060"/>
                </a:solidFill>
              </a:rPr>
              <a:t>After Dark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The slaves always talked about freedom after dark.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Most of the stories were about Moses and how he led his people out of slavery.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They also talked about </a:t>
            </a:r>
            <a:r>
              <a:rPr lang="en-US" smtClean="0">
                <a:solidFill>
                  <a:srgbClr val="002060"/>
                </a:solidFill>
              </a:rPr>
              <a:t>the underground </a:t>
            </a:r>
            <a:r>
              <a:rPr lang="en-US" dirty="0" smtClean="0">
                <a:solidFill>
                  <a:srgbClr val="002060"/>
                </a:solidFill>
              </a:rPr>
              <a:t>railroad a lot.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 underground railroad took the slaves to freedom in the north.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 underground railroad was not a train.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was a group of blacks and whites who felt that slavery was wrong. 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Harriet’s Promise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Harriet promised herself that she would take the underground railroad to freedom.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She almost didn’t get her chance.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When she was 15 she was at a store when a slave and his master ran in.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 slave refused when the master told him to get back to work.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 master got so furious he threw a heavy iron weight at the slave.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But instead it hit Harriet’s head.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Harriet Went Back to Work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In time, Harriet went back to work and now she wanted freedom more than ever.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In 1849 Harriet overheard Mr.Brodas say that he was going to sell many of his slaves.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Harriet knew it was time to run away.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During the day, Harriet hid in people’s houses knowing Mr.Brodas was looking for her.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Harriet Reaches Her Goal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In the night Harriet walked for many, many miles.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She walked to get to the next underground railroad station.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In her journey north it was long and dangerous.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Along the journey many people helped her find her way.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At last she reached Pennsylvania!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Harriet was free and there was no more slavery. 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Harriet Helps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She couldn’t help thinking that her family was still in slavery.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Harriet went back to the farm and brought her family to freedom.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There where still more people who needed her help.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Harriet helped over 300 slaves escape from their owners and they all traveled on the underground railroad.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They loved Harriet so much they called her Moses.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3">
      <a:dk1>
        <a:srgbClr val="0070C0"/>
      </a:dk1>
      <a:lt1>
        <a:srgbClr val="40AFFF"/>
      </a:lt1>
      <a:dk2>
        <a:srgbClr val="40AFFF"/>
      </a:dk2>
      <a:lt2>
        <a:srgbClr val="40AFFF"/>
      </a:lt2>
      <a:accent1>
        <a:srgbClr val="00B050"/>
      </a:accent1>
      <a:accent2>
        <a:srgbClr val="002060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169</TotalTime>
  <Words>643</Words>
  <Application>Microsoft Office PowerPoint</Application>
  <PresentationFormat>On-screen Show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Harriet Tubman</vt:lpstr>
      <vt:lpstr>Harriet as a Young Girl</vt:lpstr>
      <vt:lpstr>Harriet and her Family</vt:lpstr>
      <vt:lpstr>Harriet’s Work</vt:lpstr>
      <vt:lpstr> After Dark</vt:lpstr>
      <vt:lpstr>Harriet’s Promise</vt:lpstr>
      <vt:lpstr>Harriet Went Back to Work</vt:lpstr>
      <vt:lpstr>Harriet Reaches Her Goal</vt:lpstr>
      <vt:lpstr>Harriet Helps</vt:lpstr>
      <vt:lpstr> Harriet’s Success</vt:lpstr>
      <vt:lpstr>Harriet’s Death 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Harriet Tubman</dc:title>
  <dc:creator>McDade's Computer</dc:creator>
  <cp:lastModifiedBy>lyerkes</cp:lastModifiedBy>
  <cp:revision>23</cp:revision>
  <dcterms:created xsi:type="dcterms:W3CDTF">2013-03-05T20:40:14Z</dcterms:created>
  <dcterms:modified xsi:type="dcterms:W3CDTF">2013-03-06T19:36:04Z</dcterms:modified>
</cp:coreProperties>
</file>